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</p:sldIdLst>
  <p:sldSz cx="12776200" cy="76327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15"/>
    <p:restoredTop sz="94674"/>
  </p:normalViewPr>
  <p:slideViewPr>
    <p:cSldViewPr snapToGrid="0">
      <p:cViewPr varScale="1">
        <p:scale>
          <a:sx n="111" d="100"/>
          <a:sy n="111" d="100"/>
        </p:scale>
        <p:origin x="111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7025" y="1249149"/>
            <a:ext cx="9582150" cy="2657310"/>
          </a:xfrm>
        </p:spPr>
        <p:txBody>
          <a:bodyPr anchor="b"/>
          <a:lstStyle>
            <a:lvl1pPr algn="ctr">
              <a:defRPr sz="628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7025" y="4008935"/>
            <a:ext cx="9582150" cy="1842802"/>
          </a:xfrm>
        </p:spPr>
        <p:txBody>
          <a:bodyPr/>
          <a:lstStyle>
            <a:lvl1pPr marL="0" indent="0" algn="ctr">
              <a:buNone/>
              <a:defRPr sz="2515"/>
            </a:lvl1pPr>
            <a:lvl2pPr marL="479100" indent="0" algn="ctr">
              <a:buNone/>
              <a:defRPr sz="2096"/>
            </a:lvl2pPr>
            <a:lvl3pPr marL="958200" indent="0" algn="ctr">
              <a:buNone/>
              <a:defRPr sz="1886"/>
            </a:lvl3pPr>
            <a:lvl4pPr marL="1437300" indent="0" algn="ctr">
              <a:buNone/>
              <a:defRPr sz="1677"/>
            </a:lvl4pPr>
            <a:lvl5pPr marL="1916400" indent="0" algn="ctr">
              <a:buNone/>
              <a:defRPr sz="1677"/>
            </a:lvl5pPr>
            <a:lvl6pPr marL="2395499" indent="0" algn="ctr">
              <a:buNone/>
              <a:defRPr sz="1677"/>
            </a:lvl6pPr>
            <a:lvl7pPr marL="2874599" indent="0" algn="ctr">
              <a:buNone/>
              <a:defRPr sz="1677"/>
            </a:lvl7pPr>
            <a:lvl8pPr marL="3353699" indent="0" algn="ctr">
              <a:buNone/>
              <a:defRPr sz="1677"/>
            </a:lvl8pPr>
            <a:lvl9pPr marL="3832799" indent="0" algn="ctr">
              <a:buNone/>
              <a:defRPr sz="1677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968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193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2968" y="406371"/>
            <a:ext cx="2754868" cy="646836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8364" y="406371"/>
            <a:ext cx="8104902" cy="646836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449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764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709" y="1902875"/>
            <a:ext cx="11019473" cy="3174991"/>
          </a:xfrm>
        </p:spPr>
        <p:txBody>
          <a:bodyPr anchor="b"/>
          <a:lstStyle>
            <a:lvl1pPr>
              <a:defRPr sz="628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1709" y="5107903"/>
            <a:ext cx="11019473" cy="1669653"/>
          </a:xfrm>
        </p:spPr>
        <p:txBody>
          <a:bodyPr/>
          <a:lstStyle>
            <a:lvl1pPr marL="0" indent="0">
              <a:buNone/>
              <a:defRPr sz="2515">
                <a:solidFill>
                  <a:schemeClr val="tx1">
                    <a:tint val="82000"/>
                  </a:schemeClr>
                </a:solidFill>
              </a:defRPr>
            </a:lvl1pPr>
            <a:lvl2pPr marL="479100" indent="0">
              <a:buNone/>
              <a:defRPr sz="2096">
                <a:solidFill>
                  <a:schemeClr val="tx1">
                    <a:tint val="82000"/>
                  </a:schemeClr>
                </a:solidFill>
              </a:defRPr>
            </a:lvl2pPr>
            <a:lvl3pPr marL="958200" indent="0">
              <a:buNone/>
              <a:defRPr sz="1886">
                <a:solidFill>
                  <a:schemeClr val="tx1">
                    <a:tint val="82000"/>
                  </a:schemeClr>
                </a:solidFill>
              </a:defRPr>
            </a:lvl3pPr>
            <a:lvl4pPr marL="1437300" indent="0">
              <a:buNone/>
              <a:defRPr sz="1677">
                <a:solidFill>
                  <a:schemeClr val="tx1">
                    <a:tint val="82000"/>
                  </a:schemeClr>
                </a:solidFill>
              </a:defRPr>
            </a:lvl4pPr>
            <a:lvl5pPr marL="1916400" indent="0">
              <a:buNone/>
              <a:defRPr sz="1677">
                <a:solidFill>
                  <a:schemeClr val="tx1">
                    <a:tint val="82000"/>
                  </a:schemeClr>
                </a:solidFill>
              </a:defRPr>
            </a:lvl5pPr>
            <a:lvl6pPr marL="2395499" indent="0">
              <a:buNone/>
              <a:defRPr sz="1677">
                <a:solidFill>
                  <a:schemeClr val="tx1">
                    <a:tint val="82000"/>
                  </a:schemeClr>
                </a:solidFill>
              </a:defRPr>
            </a:lvl6pPr>
            <a:lvl7pPr marL="2874599" indent="0">
              <a:buNone/>
              <a:defRPr sz="1677">
                <a:solidFill>
                  <a:schemeClr val="tx1">
                    <a:tint val="82000"/>
                  </a:schemeClr>
                </a:solidFill>
              </a:defRPr>
            </a:lvl7pPr>
            <a:lvl8pPr marL="3353699" indent="0">
              <a:buNone/>
              <a:defRPr sz="1677">
                <a:solidFill>
                  <a:schemeClr val="tx1">
                    <a:tint val="82000"/>
                  </a:schemeClr>
                </a:solidFill>
              </a:defRPr>
            </a:lvl8pPr>
            <a:lvl9pPr marL="3832799" indent="0">
              <a:buNone/>
              <a:defRPr sz="167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990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8364" y="2031853"/>
            <a:ext cx="5429885" cy="484287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7951" y="2031853"/>
            <a:ext cx="5429885" cy="484287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486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028" y="406371"/>
            <a:ext cx="11019473" cy="147530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028" y="1871072"/>
            <a:ext cx="5404931" cy="916984"/>
          </a:xfrm>
        </p:spPr>
        <p:txBody>
          <a:bodyPr anchor="b"/>
          <a:lstStyle>
            <a:lvl1pPr marL="0" indent="0">
              <a:buNone/>
              <a:defRPr sz="2515" b="1"/>
            </a:lvl1pPr>
            <a:lvl2pPr marL="479100" indent="0">
              <a:buNone/>
              <a:defRPr sz="2096" b="1"/>
            </a:lvl2pPr>
            <a:lvl3pPr marL="958200" indent="0">
              <a:buNone/>
              <a:defRPr sz="1886" b="1"/>
            </a:lvl3pPr>
            <a:lvl4pPr marL="1437300" indent="0">
              <a:buNone/>
              <a:defRPr sz="1677" b="1"/>
            </a:lvl4pPr>
            <a:lvl5pPr marL="1916400" indent="0">
              <a:buNone/>
              <a:defRPr sz="1677" b="1"/>
            </a:lvl5pPr>
            <a:lvl6pPr marL="2395499" indent="0">
              <a:buNone/>
              <a:defRPr sz="1677" b="1"/>
            </a:lvl6pPr>
            <a:lvl7pPr marL="2874599" indent="0">
              <a:buNone/>
              <a:defRPr sz="1677" b="1"/>
            </a:lvl7pPr>
            <a:lvl8pPr marL="3353699" indent="0">
              <a:buNone/>
              <a:defRPr sz="1677" b="1"/>
            </a:lvl8pPr>
            <a:lvl9pPr marL="3832799" indent="0">
              <a:buNone/>
              <a:defRPr sz="16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0028" y="2788056"/>
            <a:ext cx="5404931" cy="410081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67951" y="1871072"/>
            <a:ext cx="5431549" cy="916984"/>
          </a:xfrm>
        </p:spPr>
        <p:txBody>
          <a:bodyPr anchor="b"/>
          <a:lstStyle>
            <a:lvl1pPr marL="0" indent="0">
              <a:buNone/>
              <a:defRPr sz="2515" b="1"/>
            </a:lvl1pPr>
            <a:lvl2pPr marL="479100" indent="0">
              <a:buNone/>
              <a:defRPr sz="2096" b="1"/>
            </a:lvl2pPr>
            <a:lvl3pPr marL="958200" indent="0">
              <a:buNone/>
              <a:defRPr sz="1886" b="1"/>
            </a:lvl3pPr>
            <a:lvl4pPr marL="1437300" indent="0">
              <a:buNone/>
              <a:defRPr sz="1677" b="1"/>
            </a:lvl4pPr>
            <a:lvl5pPr marL="1916400" indent="0">
              <a:buNone/>
              <a:defRPr sz="1677" b="1"/>
            </a:lvl5pPr>
            <a:lvl6pPr marL="2395499" indent="0">
              <a:buNone/>
              <a:defRPr sz="1677" b="1"/>
            </a:lvl6pPr>
            <a:lvl7pPr marL="2874599" indent="0">
              <a:buNone/>
              <a:defRPr sz="1677" b="1"/>
            </a:lvl7pPr>
            <a:lvl8pPr marL="3353699" indent="0">
              <a:buNone/>
              <a:defRPr sz="1677" b="1"/>
            </a:lvl8pPr>
            <a:lvl9pPr marL="3832799" indent="0">
              <a:buNone/>
              <a:defRPr sz="16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67951" y="2788056"/>
            <a:ext cx="5431549" cy="410081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485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459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932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028" y="508847"/>
            <a:ext cx="4120657" cy="1780963"/>
          </a:xfrm>
        </p:spPr>
        <p:txBody>
          <a:bodyPr anchor="b"/>
          <a:lstStyle>
            <a:lvl1pPr>
              <a:defRPr sz="335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1549" y="1098968"/>
            <a:ext cx="6467951" cy="5424164"/>
          </a:xfrm>
        </p:spPr>
        <p:txBody>
          <a:bodyPr/>
          <a:lstStyle>
            <a:lvl1pPr>
              <a:defRPr sz="3353"/>
            </a:lvl1pPr>
            <a:lvl2pPr>
              <a:defRPr sz="2934"/>
            </a:lvl2pPr>
            <a:lvl3pPr>
              <a:defRPr sz="2515"/>
            </a:lvl3pPr>
            <a:lvl4pPr>
              <a:defRPr sz="2096"/>
            </a:lvl4pPr>
            <a:lvl5pPr>
              <a:defRPr sz="2096"/>
            </a:lvl5pPr>
            <a:lvl6pPr>
              <a:defRPr sz="2096"/>
            </a:lvl6pPr>
            <a:lvl7pPr>
              <a:defRPr sz="2096"/>
            </a:lvl7pPr>
            <a:lvl8pPr>
              <a:defRPr sz="2096"/>
            </a:lvl8pPr>
            <a:lvl9pPr>
              <a:defRPr sz="2096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0028" y="2289810"/>
            <a:ext cx="4120657" cy="4242156"/>
          </a:xfrm>
        </p:spPr>
        <p:txBody>
          <a:bodyPr/>
          <a:lstStyle>
            <a:lvl1pPr marL="0" indent="0">
              <a:buNone/>
              <a:defRPr sz="1677"/>
            </a:lvl1pPr>
            <a:lvl2pPr marL="479100" indent="0">
              <a:buNone/>
              <a:defRPr sz="1467"/>
            </a:lvl2pPr>
            <a:lvl3pPr marL="958200" indent="0">
              <a:buNone/>
              <a:defRPr sz="1257"/>
            </a:lvl3pPr>
            <a:lvl4pPr marL="1437300" indent="0">
              <a:buNone/>
              <a:defRPr sz="1048"/>
            </a:lvl4pPr>
            <a:lvl5pPr marL="1916400" indent="0">
              <a:buNone/>
              <a:defRPr sz="1048"/>
            </a:lvl5pPr>
            <a:lvl6pPr marL="2395499" indent="0">
              <a:buNone/>
              <a:defRPr sz="1048"/>
            </a:lvl6pPr>
            <a:lvl7pPr marL="2874599" indent="0">
              <a:buNone/>
              <a:defRPr sz="1048"/>
            </a:lvl7pPr>
            <a:lvl8pPr marL="3353699" indent="0">
              <a:buNone/>
              <a:defRPr sz="1048"/>
            </a:lvl8pPr>
            <a:lvl9pPr marL="3832799" indent="0">
              <a:buNone/>
              <a:defRPr sz="104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20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028" y="508847"/>
            <a:ext cx="4120657" cy="1780963"/>
          </a:xfrm>
        </p:spPr>
        <p:txBody>
          <a:bodyPr anchor="b"/>
          <a:lstStyle>
            <a:lvl1pPr>
              <a:defRPr sz="335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31549" y="1098968"/>
            <a:ext cx="6467951" cy="5424164"/>
          </a:xfrm>
        </p:spPr>
        <p:txBody>
          <a:bodyPr anchor="t"/>
          <a:lstStyle>
            <a:lvl1pPr marL="0" indent="0">
              <a:buNone/>
              <a:defRPr sz="3353"/>
            </a:lvl1pPr>
            <a:lvl2pPr marL="479100" indent="0">
              <a:buNone/>
              <a:defRPr sz="2934"/>
            </a:lvl2pPr>
            <a:lvl3pPr marL="958200" indent="0">
              <a:buNone/>
              <a:defRPr sz="2515"/>
            </a:lvl3pPr>
            <a:lvl4pPr marL="1437300" indent="0">
              <a:buNone/>
              <a:defRPr sz="2096"/>
            </a:lvl4pPr>
            <a:lvl5pPr marL="1916400" indent="0">
              <a:buNone/>
              <a:defRPr sz="2096"/>
            </a:lvl5pPr>
            <a:lvl6pPr marL="2395499" indent="0">
              <a:buNone/>
              <a:defRPr sz="2096"/>
            </a:lvl6pPr>
            <a:lvl7pPr marL="2874599" indent="0">
              <a:buNone/>
              <a:defRPr sz="2096"/>
            </a:lvl7pPr>
            <a:lvl8pPr marL="3353699" indent="0">
              <a:buNone/>
              <a:defRPr sz="2096"/>
            </a:lvl8pPr>
            <a:lvl9pPr marL="3832799" indent="0">
              <a:buNone/>
              <a:defRPr sz="2096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0028" y="2289810"/>
            <a:ext cx="4120657" cy="4242156"/>
          </a:xfrm>
        </p:spPr>
        <p:txBody>
          <a:bodyPr/>
          <a:lstStyle>
            <a:lvl1pPr marL="0" indent="0">
              <a:buNone/>
              <a:defRPr sz="1677"/>
            </a:lvl1pPr>
            <a:lvl2pPr marL="479100" indent="0">
              <a:buNone/>
              <a:defRPr sz="1467"/>
            </a:lvl2pPr>
            <a:lvl3pPr marL="958200" indent="0">
              <a:buNone/>
              <a:defRPr sz="1257"/>
            </a:lvl3pPr>
            <a:lvl4pPr marL="1437300" indent="0">
              <a:buNone/>
              <a:defRPr sz="1048"/>
            </a:lvl4pPr>
            <a:lvl5pPr marL="1916400" indent="0">
              <a:buNone/>
              <a:defRPr sz="1048"/>
            </a:lvl5pPr>
            <a:lvl6pPr marL="2395499" indent="0">
              <a:buNone/>
              <a:defRPr sz="1048"/>
            </a:lvl6pPr>
            <a:lvl7pPr marL="2874599" indent="0">
              <a:buNone/>
              <a:defRPr sz="1048"/>
            </a:lvl7pPr>
            <a:lvl8pPr marL="3353699" indent="0">
              <a:buNone/>
              <a:defRPr sz="1048"/>
            </a:lvl8pPr>
            <a:lvl9pPr marL="3832799" indent="0">
              <a:buNone/>
              <a:defRPr sz="104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82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78364" y="406371"/>
            <a:ext cx="11019473" cy="14753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8364" y="2031853"/>
            <a:ext cx="11019473" cy="48428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8364" y="7074382"/>
            <a:ext cx="2874645" cy="406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5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32116" y="7074382"/>
            <a:ext cx="4311968" cy="406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5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23191" y="7074382"/>
            <a:ext cx="2874645" cy="406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5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186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58200" rtl="0" eaLnBrk="1" latinLnBrk="0" hangingPunct="1">
        <a:lnSpc>
          <a:spcPct val="90000"/>
        </a:lnSpc>
        <a:spcBef>
          <a:spcPct val="0"/>
        </a:spcBef>
        <a:buNone/>
        <a:defRPr sz="461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550" indent="-239550" algn="l" defTabSz="958200" rtl="0" eaLnBrk="1" latinLnBrk="0" hangingPunct="1">
        <a:lnSpc>
          <a:spcPct val="90000"/>
        </a:lnSpc>
        <a:spcBef>
          <a:spcPts val="1048"/>
        </a:spcBef>
        <a:buFont typeface="Arial" panose="020B0604020202020204" pitchFamily="34" charset="0"/>
        <a:buChar char="•"/>
        <a:defRPr sz="2934" kern="1200">
          <a:solidFill>
            <a:schemeClr val="tx1"/>
          </a:solidFill>
          <a:latin typeface="+mn-lt"/>
          <a:ea typeface="+mn-ea"/>
          <a:cs typeface="+mn-cs"/>
        </a:defRPr>
      </a:lvl1pPr>
      <a:lvl2pPr marL="718650" indent="-239550" algn="l" defTabSz="958200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2515" kern="1200">
          <a:solidFill>
            <a:schemeClr val="tx1"/>
          </a:solidFill>
          <a:latin typeface="+mn-lt"/>
          <a:ea typeface="+mn-ea"/>
          <a:cs typeface="+mn-cs"/>
        </a:defRPr>
      </a:lvl2pPr>
      <a:lvl3pPr marL="1197750" indent="-239550" algn="l" defTabSz="958200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2096" kern="1200">
          <a:solidFill>
            <a:schemeClr val="tx1"/>
          </a:solidFill>
          <a:latin typeface="+mn-lt"/>
          <a:ea typeface="+mn-ea"/>
          <a:cs typeface="+mn-cs"/>
        </a:defRPr>
      </a:lvl3pPr>
      <a:lvl4pPr marL="1676850" indent="-239550" algn="l" defTabSz="958200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886" kern="1200">
          <a:solidFill>
            <a:schemeClr val="tx1"/>
          </a:solidFill>
          <a:latin typeface="+mn-lt"/>
          <a:ea typeface="+mn-ea"/>
          <a:cs typeface="+mn-cs"/>
        </a:defRPr>
      </a:lvl4pPr>
      <a:lvl5pPr marL="2155949" indent="-239550" algn="l" defTabSz="958200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886" kern="1200">
          <a:solidFill>
            <a:schemeClr val="tx1"/>
          </a:solidFill>
          <a:latin typeface="+mn-lt"/>
          <a:ea typeface="+mn-ea"/>
          <a:cs typeface="+mn-cs"/>
        </a:defRPr>
      </a:lvl5pPr>
      <a:lvl6pPr marL="2635049" indent="-239550" algn="l" defTabSz="958200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886" kern="1200">
          <a:solidFill>
            <a:schemeClr val="tx1"/>
          </a:solidFill>
          <a:latin typeface="+mn-lt"/>
          <a:ea typeface="+mn-ea"/>
          <a:cs typeface="+mn-cs"/>
        </a:defRPr>
      </a:lvl6pPr>
      <a:lvl7pPr marL="3114149" indent="-239550" algn="l" defTabSz="958200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886" kern="1200">
          <a:solidFill>
            <a:schemeClr val="tx1"/>
          </a:solidFill>
          <a:latin typeface="+mn-lt"/>
          <a:ea typeface="+mn-ea"/>
          <a:cs typeface="+mn-cs"/>
        </a:defRPr>
      </a:lvl7pPr>
      <a:lvl8pPr marL="3593249" indent="-239550" algn="l" defTabSz="958200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886" kern="1200">
          <a:solidFill>
            <a:schemeClr val="tx1"/>
          </a:solidFill>
          <a:latin typeface="+mn-lt"/>
          <a:ea typeface="+mn-ea"/>
          <a:cs typeface="+mn-cs"/>
        </a:defRPr>
      </a:lvl8pPr>
      <a:lvl9pPr marL="4072349" indent="-239550" algn="l" defTabSz="958200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8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8200" rtl="0" eaLnBrk="1" latinLnBrk="0" hangingPunct="1">
        <a:defRPr sz="1886" kern="1200">
          <a:solidFill>
            <a:schemeClr val="tx1"/>
          </a:solidFill>
          <a:latin typeface="+mn-lt"/>
          <a:ea typeface="+mn-ea"/>
          <a:cs typeface="+mn-cs"/>
        </a:defRPr>
      </a:lvl1pPr>
      <a:lvl2pPr marL="479100" algn="l" defTabSz="958200" rtl="0" eaLnBrk="1" latinLnBrk="0" hangingPunct="1">
        <a:defRPr sz="1886" kern="1200">
          <a:solidFill>
            <a:schemeClr val="tx1"/>
          </a:solidFill>
          <a:latin typeface="+mn-lt"/>
          <a:ea typeface="+mn-ea"/>
          <a:cs typeface="+mn-cs"/>
        </a:defRPr>
      </a:lvl2pPr>
      <a:lvl3pPr marL="958200" algn="l" defTabSz="958200" rtl="0" eaLnBrk="1" latinLnBrk="0" hangingPunct="1">
        <a:defRPr sz="1886" kern="1200">
          <a:solidFill>
            <a:schemeClr val="tx1"/>
          </a:solidFill>
          <a:latin typeface="+mn-lt"/>
          <a:ea typeface="+mn-ea"/>
          <a:cs typeface="+mn-cs"/>
        </a:defRPr>
      </a:lvl3pPr>
      <a:lvl4pPr marL="1437300" algn="l" defTabSz="958200" rtl="0" eaLnBrk="1" latinLnBrk="0" hangingPunct="1">
        <a:defRPr sz="1886" kern="1200">
          <a:solidFill>
            <a:schemeClr val="tx1"/>
          </a:solidFill>
          <a:latin typeface="+mn-lt"/>
          <a:ea typeface="+mn-ea"/>
          <a:cs typeface="+mn-cs"/>
        </a:defRPr>
      </a:lvl4pPr>
      <a:lvl5pPr marL="1916400" algn="l" defTabSz="958200" rtl="0" eaLnBrk="1" latinLnBrk="0" hangingPunct="1">
        <a:defRPr sz="1886" kern="1200">
          <a:solidFill>
            <a:schemeClr val="tx1"/>
          </a:solidFill>
          <a:latin typeface="+mn-lt"/>
          <a:ea typeface="+mn-ea"/>
          <a:cs typeface="+mn-cs"/>
        </a:defRPr>
      </a:lvl5pPr>
      <a:lvl6pPr marL="2395499" algn="l" defTabSz="958200" rtl="0" eaLnBrk="1" latinLnBrk="0" hangingPunct="1">
        <a:defRPr sz="1886" kern="1200">
          <a:solidFill>
            <a:schemeClr val="tx1"/>
          </a:solidFill>
          <a:latin typeface="+mn-lt"/>
          <a:ea typeface="+mn-ea"/>
          <a:cs typeface="+mn-cs"/>
        </a:defRPr>
      </a:lvl6pPr>
      <a:lvl7pPr marL="2874599" algn="l" defTabSz="958200" rtl="0" eaLnBrk="1" latinLnBrk="0" hangingPunct="1">
        <a:defRPr sz="1886" kern="1200">
          <a:solidFill>
            <a:schemeClr val="tx1"/>
          </a:solidFill>
          <a:latin typeface="+mn-lt"/>
          <a:ea typeface="+mn-ea"/>
          <a:cs typeface="+mn-cs"/>
        </a:defRPr>
      </a:lvl7pPr>
      <a:lvl8pPr marL="3353699" algn="l" defTabSz="958200" rtl="0" eaLnBrk="1" latinLnBrk="0" hangingPunct="1">
        <a:defRPr sz="1886" kern="1200">
          <a:solidFill>
            <a:schemeClr val="tx1"/>
          </a:solidFill>
          <a:latin typeface="+mn-lt"/>
          <a:ea typeface="+mn-ea"/>
          <a:cs typeface="+mn-cs"/>
        </a:defRPr>
      </a:lvl8pPr>
      <a:lvl9pPr marL="3832799" algn="l" defTabSz="958200" rtl="0" eaLnBrk="1" latinLnBrk="0" hangingPunct="1">
        <a:defRPr sz="188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string&#10;&#10;AI-generated content may be incorrect.">
            <a:extLst>
              <a:ext uri="{FF2B5EF4-FFF2-40B4-BE49-F238E27FC236}">
                <a16:creationId xmlns:a16="http://schemas.microsoft.com/office/drawing/2014/main" id="{B032B3BB-A998-72E9-F3C8-F8DCF89A1A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776200" cy="6731000"/>
          </a:xfrm>
          <a:prstGeom prst="rect">
            <a:avLst/>
          </a:prstGeom>
        </p:spPr>
      </p:pic>
      <p:pic>
        <p:nvPicPr>
          <p:cNvPr id="6" name="Picture 5" descr="Partner logo placeholder">
            <a:extLst>
              <a:ext uri="{FF2B5EF4-FFF2-40B4-BE49-F238E27FC236}">
                <a16:creationId xmlns:a16="http://schemas.microsoft.com/office/drawing/2014/main" id="{2BA8C534-0A28-C8AF-E2C2-67D961E2AA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551" y="329726"/>
            <a:ext cx="2743200" cy="914400"/>
          </a:xfrm>
          <a:prstGeom prst="rect">
            <a:avLst/>
          </a:prstGeom>
        </p:spPr>
      </p:pic>
      <p:pic>
        <p:nvPicPr>
          <p:cNvPr id="7" name="Picture 6" descr="Microsoft Azure logo">
            <a:extLst>
              <a:ext uri="{FF2B5EF4-FFF2-40B4-BE49-F238E27FC236}">
                <a16:creationId xmlns:a16="http://schemas.microsoft.com/office/drawing/2014/main" id="{464E53F4-95CA-F758-6478-30C8EC78F3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1927" y="513620"/>
            <a:ext cx="3833882" cy="54661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BE39334-ADE1-3F83-4348-11BF509F1F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3538" y="1977571"/>
            <a:ext cx="6634203" cy="565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7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85E49-5764-FA1C-9360-FE82AA8204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yellow and purple background&#10;&#10;AI-generated content may be incorrect.">
            <a:extLst>
              <a:ext uri="{FF2B5EF4-FFF2-40B4-BE49-F238E27FC236}">
                <a16:creationId xmlns:a16="http://schemas.microsoft.com/office/drawing/2014/main" id="{6AD7A8D1-CFE4-8A40-F68A-3DB582B8C4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776200" cy="6731000"/>
          </a:xfrm>
          <a:prstGeom prst="rect">
            <a:avLst/>
          </a:prstGeom>
        </p:spPr>
      </p:pic>
      <p:pic>
        <p:nvPicPr>
          <p:cNvPr id="6" name="Picture 5" descr="Partner logo placeholder">
            <a:extLst>
              <a:ext uri="{FF2B5EF4-FFF2-40B4-BE49-F238E27FC236}">
                <a16:creationId xmlns:a16="http://schemas.microsoft.com/office/drawing/2014/main" id="{DF84B943-9651-0EAD-962F-6B3EA52834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551" y="329726"/>
            <a:ext cx="2743200" cy="914400"/>
          </a:xfrm>
          <a:prstGeom prst="rect">
            <a:avLst/>
          </a:prstGeom>
        </p:spPr>
      </p:pic>
      <p:pic>
        <p:nvPicPr>
          <p:cNvPr id="7" name="Picture 6" descr="Microsoft Azure logo">
            <a:extLst>
              <a:ext uri="{FF2B5EF4-FFF2-40B4-BE49-F238E27FC236}">
                <a16:creationId xmlns:a16="http://schemas.microsoft.com/office/drawing/2014/main" id="{F36C1346-DA36-2E34-67BF-4DD63D5333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1927" y="513620"/>
            <a:ext cx="3833882" cy="54661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E8F72F3-D281-7736-9E18-15AD2237D5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9514" y="2024729"/>
            <a:ext cx="6478688" cy="5607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672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6FCFD6-DE01-1896-B30B-6150CC875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green background&#10;&#10;AI-generated content may be incorrect.">
            <a:extLst>
              <a:ext uri="{FF2B5EF4-FFF2-40B4-BE49-F238E27FC236}">
                <a16:creationId xmlns:a16="http://schemas.microsoft.com/office/drawing/2014/main" id="{CC62960B-0E23-97B3-6742-85F34910E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54"/>
            <a:ext cx="12776200" cy="6731000"/>
          </a:xfrm>
          <a:prstGeom prst="rect">
            <a:avLst/>
          </a:prstGeom>
        </p:spPr>
      </p:pic>
      <p:pic>
        <p:nvPicPr>
          <p:cNvPr id="6" name="Picture 5" descr="Partner logo placeholder">
            <a:extLst>
              <a:ext uri="{FF2B5EF4-FFF2-40B4-BE49-F238E27FC236}">
                <a16:creationId xmlns:a16="http://schemas.microsoft.com/office/drawing/2014/main" id="{478C5F64-E8A1-A5CB-5ECC-552E39630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551" y="350374"/>
            <a:ext cx="2743200" cy="914400"/>
          </a:xfrm>
          <a:prstGeom prst="rect">
            <a:avLst/>
          </a:prstGeom>
        </p:spPr>
      </p:pic>
      <p:pic>
        <p:nvPicPr>
          <p:cNvPr id="7" name="Picture 6" descr="Microsoft Azure logo">
            <a:extLst>
              <a:ext uri="{FF2B5EF4-FFF2-40B4-BE49-F238E27FC236}">
                <a16:creationId xmlns:a16="http://schemas.microsoft.com/office/drawing/2014/main" id="{568F4D7A-B168-5797-8C67-E5769DEB2C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1927" y="534268"/>
            <a:ext cx="3833882" cy="546613"/>
          </a:xfrm>
          <a:prstGeom prst="rect">
            <a:avLst/>
          </a:prstGeom>
        </p:spPr>
      </p:pic>
      <p:pic>
        <p:nvPicPr>
          <p:cNvPr id="2" name="Picture 1" descr="A person sitting at a desk with two computers&#10;&#10;AI-generated content may be incorrect.">
            <a:extLst>
              <a:ext uri="{FF2B5EF4-FFF2-40B4-BE49-F238E27FC236}">
                <a16:creationId xmlns:a16="http://schemas.microsoft.com/office/drawing/2014/main" id="{B0991865-D31B-FE94-10C8-60F83361319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22066" y="2012056"/>
            <a:ext cx="5197033" cy="594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94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Meikle, Jack</dc:creator>
  <cp:lastModifiedBy>Meikle, Jack</cp:lastModifiedBy>
  <cp:revision>5</cp:revision>
  <dcterms:created xsi:type="dcterms:W3CDTF">2025-10-02T08:45:34Z</dcterms:created>
  <dcterms:modified xsi:type="dcterms:W3CDTF">2025-10-02T08:59:54Z</dcterms:modified>
</cp:coreProperties>
</file>